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60" r:id="rId2"/>
    <p:sldMasterId id="2147483680" r:id="rId3"/>
    <p:sldMasterId id="2147483648" r:id="rId4"/>
    <p:sldMasterId id="2147483719" r:id="rId5"/>
    <p:sldMasterId id="2147483722" r:id="rId6"/>
    <p:sldMasterId id="2147483724" r:id="rId7"/>
    <p:sldMasterId id="2147483712" r:id="rId8"/>
    <p:sldMasterId id="2147483726" r:id="rId9"/>
    <p:sldMasterId id="2147483699" r:id="rId10"/>
    <p:sldMasterId id="2147483717" r:id="rId11"/>
  </p:sldMasterIdLst>
  <p:sldIdLst>
    <p:sldId id="259" r:id="rId12"/>
    <p:sldId id="256" r:id="rId13"/>
    <p:sldId id="273" r:id="rId14"/>
    <p:sldId id="274" r:id="rId15"/>
    <p:sldId id="275" r:id="rId16"/>
    <p:sldId id="262" r:id="rId17"/>
    <p:sldId id="263" r:id="rId18"/>
    <p:sldId id="270" r:id="rId19"/>
    <p:sldId id="267" r:id="rId20"/>
    <p:sldId id="268" r:id="rId21"/>
    <p:sldId id="269" r:id="rId22"/>
    <p:sldId id="278" r:id="rId23"/>
    <p:sldId id="279" r:id="rId24"/>
    <p:sldId id="280" r:id="rId25"/>
    <p:sldId id="281" r:id="rId26"/>
    <p:sldId id="282" r:id="rId27"/>
    <p:sldId id="283" r:id="rId28"/>
    <p:sldId id="271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005"/>
    <a:srgbClr val="FF1F9F"/>
    <a:srgbClr val="FFF000"/>
    <a:srgbClr val="FF1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/>
    <p:restoredTop sz="96067"/>
  </p:normalViewPr>
  <p:slideViewPr>
    <p:cSldViewPr snapToGrid="0">
      <p:cViewPr varScale="1">
        <p:scale>
          <a:sx n="68" d="100"/>
          <a:sy n="68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61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0CF59F1-233B-E4EF-BD7F-F3B643B6E8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3029" y="1229193"/>
            <a:ext cx="11582400" cy="5324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4000">
                <a:latin typeface="Lato" panose="020F0502020204030203" pitchFamily="34" charset="77"/>
              </a:defRPr>
            </a:lvl1pPr>
            <a:lvl2pPr>
              <a:defRPr sz="4000">
                <a:latin typeface="Lato" panose="020F0502020204030203" pitchFamily="34" charset="77"/>
              </a:defRPr>
            </a:lvl2pPr>
            <a:lvl3pPr>
              <a:defRPr sz="4000">
                <a:latin typeface="Lato" panose="020F0502020204030203" pitchFamily="34" charset="77"/>
              </a:defRPr>
            </a:lvl3pPr>
            <a:lvl4pPr>
              <a:defRPr sz="4000">
                <a:latin typeface="Lato" panose="020F0502020204030203" pitchFamily="34" charset="77"/>
              </a:defRPr>
            </a:lvl4pPr>
            <a:lvl5pPr>
              <a:defRPr sz="40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13E4E06-912F-A5A0-C69F-25A0E0E8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19" y="199191"/>
            <a:ext cx="11637363" cy="756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00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21E0F45-EBBD-CBE7-830D-D4C4149C0E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3029" y="1257753"/>
            <a:ext cx="7053942" cy="5295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4000">
                <a:latin typeface="Lato" panose="020F0502020204030203" pitchFamily="34" charset="77"/>
              </a:defRPr>
            </a:lvl1pPr>
            <a:lvl2pPr>
              <a:defRPr sz="4000">
                <a:latin typeface="Lato" panose="020F0502020204030203" pitchFamily="34" charset="77"/>
              </a:defRPr>
            </a:lvl2pPr>
            <a:lvl3pPr>
              <a:defRPr sz="4000">
                <a:latin typeface="Lato" panose="020F0502020204030203" pitchFamily="34" charset="77"/>
              </a:defRPr>
            </a:lvl3pPr>
            <a:lvl4pPr>
              <a:defRPr sz="4000">
                <a:latin typeface="Lato" panose="020F0502020204030203" pitchFamily="34" charset="77"/>
              </a:defRPr>
            </a:lvl4pPr>
            <a:lvl5pPr>
              <a:defRPr sz="40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739DACC-8D0E-1BF9-0E09-9A66FAE0C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19" y="199191"/>
            <a:ext cx="11637363" cy="756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034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364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586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30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C460-B864-64AB-D7BC-5260E3EF8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918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EED8-4476-301A-A60F-0631E742A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418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5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97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48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24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4934E5-A7D5-6267-30FA-B4C89795A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19" y="199191"/>
            <a:ext cx="11637363" cy="756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099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21E0F45-EBBD-CBE7-830D-D4C4149C0E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3029" y="1224643"/>
            <a:ext cx="11582400" cy="5328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4000">
                <a:latin typeface="Lato" panose="020F0502020204030203" pitchFamily="34" charset="77"/>
              </a:defRPr>
            </a:lvl1pPr>
            <a:lvl2pPr>
              <a:defRPr sz="4000">
                <a:latin typeface="Lato" panose="020F0502020204030203" pitchFamily="34" charset="77"/>
              </a:defRPr>
            </a:lvl2pPr>
            <a:lvl3pPr>
              <a:defRPr sz="4000">
                <a:latin typeface="Lato" panose="020F0502020204030203" pitchFamily="34" charset="77"/>
              </a:defRPr>
            </a:lvl3pPr>
            <a:lvl4pPr>
              <a:defRPr sz="4000">
                <a:latin typeface="Lato" panose="020F0502020204030203" pitchFamily="34" charset="77"/>
              </a:defRPr>
            </a:lvl4pPr>
            <a:lvl5pPr>
              <a:defRPr sz="40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E8F02F4-08B0-AC4F-38D5-17AEF2C6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19" y="199191"/>
            <a:ext cx="11637363" cy="756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91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1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.emf"/><Relationship Id="rId7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emf"/><Relationship Id="rId11" Type="http://schemas.openxmlformats.org/officeDocument/2006/relationships/image" Target="../media/image12.emf"/><Relationship Id="rId5" Type="http://schemas.openxmlformats.org/officeDocument/2006/relationships/image" Target="../media/image6.png"/><Relationship Id="rId10" Type="http://schemas.openxmlformats.org/officeDocument/2006/relationships/image" Target="../media/image11.emf"/><Relationship Id="rId4" Type="http://schemas.openxmlformats.org/officeDocument/2006/relationships/image" Target="../media/image7.emf"/><Relationship Id="rId9" Type="http://schemas.openxmlformats.org/officeDocument/2006/relationships/image" Target="../media/image10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2.emf"/><Relationship Id="rId4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12A3F3-0DC2-776D-32B8-5FD095DB6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9000">
                <a:srgbClr val="FF1F9F"/>
              </a:gs>
              <a:gs pos="0">
                <a:srgbClr val="FFF005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0FFFA-B6E2-7B92-E1D7-29691A6545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66" t="16387" r="16326" b="25627"/>
          <a:stretch/>
        </p:blipFill>
        <p:spPr>
          <a:xfrm rot="5400000">
            <a:off x="2667002" y="-2667000"/>
            <a:ext cx="6857998" cy="12192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FEF783-9101-5688-1FA2-7697FEEB83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8650" y="564357"/>
            <a:ext cx="1466850" cy="14668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701938-5349-FC71-B869-0D65F57F2CDD}"/>
              </a:ext>
            </a:extLst>
          </p:cNvPr>
          <p:cNvSpPr/>
          <p:nvPr userDrawn="1"/>
        </p:nvSpPr>
        <p:spPr>
          <a:xfrm>
            <a:off x="8679305" y="5891134"/>
            <a:ext cx="3512695" cy="9668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F005"/>
                </a:solidFill>
                <a:latin typeface="Lato" panose="020F0502020204030203" pitchFamily="34" charset="77"/>
              </a:rPr>
              <a:t>OM.ORG/SHIPS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EE490-3152-7E9F-1AD7-5C9472B54E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8443838">
            <a:off x="-7868296" y="1416801"/>
            <a:ext cx="22761986" cy="511948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57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83B93-B98B-94EF-D0D7-697B9DFE8F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1005509">
            <a:off x="-6874942" y="3510662"/>
            <a:ext cx="22761986" cy="511948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57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935BD7-367E-8DCB-25AB-9B403F14DE2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20181043">
            <a:off x="-585150" y="3926708"/>
            <a:ext cx="22761986" cy="511948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57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5EF149-65EC-FDDB-EDEE-13BEDABA931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2993088" y="1995976"/>
            <a:ext cx="6205824" cy="286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1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49 -0.03055 L 0.35495 -0.1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38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89 0.47384 L 0.06667 -0.16134 " pathEditMode="relative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22 -0.01713 L -0.15417 0.13056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09C81C-3C3F-F6DF-2E1B-6BF140597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BEB76B-3CA5-80D6-4DD9-5499903AB9E2}"/>
              </a:ext>
            </a:extLst>
          </p:cNvPr>
          <p:cNvSpPr txBox="1"/>
          <p:nvPr userDrawn="1"/>
        </p:nvSpPr>
        <p:spPr>
          <a:xfrm>
            <a:off x="350921" y="-700394"/>
            <a:ext cx="308008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i="0" dirty="0">
                <a:solidFill>
                  <a:srgbClr val="FF1F9F"/>
                </a:solidFill>
                <a:latin typeface="Lato Black" panose="020F0502020204030203" pitchFamily="34" charset="77"/>
              </a:rPr>
              <a:t>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53C59E-AB1B-6240-AA44-2416F74C5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66" t="17188" r="16326" b="24827"/>
          <a:stretch/>
        </p:blipFill>
        <p:spPr>
          <a:xfrm rot="5400000">
            <a:off x="2666999" y="-2667000"/>
            <a:ext cx="6857999" cy="1219200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0C8952E-1341-B55D-3E10-12DBE6E344C6}"/>
              </a:ext>
            </a:extLst>
          </p:cNvPr>
          <p:cNvSpPr/>
          <p:nvPr userDrawn="1"/>
        </p:nvSpPr>
        <p:spPr>
          <a:xfrm>
            <a:off x="8398042" y="0"/>
            <a:ext cx="3793958" cy="6857998"/>
          </a:xfrm>
          <a:prstGeom prst="rect">
            <a:avLst/>
          </a:prstGeom>
          <a:solidFill>
            <a:srgbClr val="FFF0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1DCAA1-0E47-EC3E-D914-007C8E8046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27632" y="381614"/>
            <a:ext cx="1301416" cy="13014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9454E0-5ECD-72C4-BA6A-3CE83EC458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930189" y="4208380"/>
            <a:ext cx="4910890" cy="22680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70B270-EA92-7167-43D9-9A3025BD3FF1}"/>
              </a:ext>
            </a:extLst>
          </p:cNvPr>
          <p:cNvSpPr txBox="1"/>
          <p:nvPr userDrawn="1"/>
        </p:nvSpPr>
        <p:spPr>
          <a:xfrm>
            <a:off x="2815389" y="1646198"/>
            <a:ext cx="34650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bg1"/>
                </a:solidFill>
                <a:latin typeface="Lato Black" panose="020F0502020204030203" pitchFamily="34" charset="77"/>
              </a:rPr>
              <a:t>Billion people have never heard the Gospel…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AE8AC9-FFF1-D65A-A6CD-4682B6953DD6}"/>
              </a:ext>
            </a:extLst>
          </p:cNvPr>
          <p:cNvSpPr txBox="1"/>
          <p:nvPr userDrawn="1"/>
        </p:nvSpPr>
        <p:spPr>
          <a:xfrm>
            <a:off x="770022" y="4762640"/>
            <a:ext cx="4910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F005"/>
                </a:solidFill>
                <a:latin typeface="Lato" panose="020F0502020204030203" pitchFamily="34" charset="77"/>
              </a:rPr>
              <a:t>THERE’S A PLACE FOR YOU TO SERVE ON ONE OF OUR SHIPS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4F15D2-5D95-CCBA-036E-E02C157D44D5}"/>
              </a:ext>
            </a:extLst>
          </p:cNvPr>
          <p:cNvCxnSpPr/>
          <p:nvPr userDrawn="1"/>
        </p:nvCxnSpPr>
        <p:spPr>
          <a:xfrm>
            <a:off x="3801979" y="6039853"/>
            <a:ext cx="745957" cy="0"/>
          </a:xfrm>
          <a:prstGeom prst="straightConnector1">
            <a:avLst/>
          </a:prstGeom>
          <a:ln w="38100">
            <a:solidFill>
              <a:srgbClr val="FFF00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2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09C81C-3C3F-F6DF-2E1B-6BF140597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C1133-BDCC-C741-8C1C-FF6BEC3A72F3}"/>
              </a:ext>
            </a:extLst>
          </p:cNvPr>
          <p:cNvSpPr txBox="1"/>
          <p:nvPr userDrawn="1"/>
        </p:nvSpPr>
        <p:spPr>
          <a:xfrm>
            <a:off x="619626" y="563920"/>
            <a:ext cx="109527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An OM ship is like a microcosm of the world — a place where people from every nation, with diverse skills and life experiences unite to serve God.</a:t>
            </a:r>
          </a:p>
          <a:p>
            <a:pPr algn="ctr"/>
            <a:r>
              <a:rPr lang="en-CA" sz="3600" b="1" i="0" dirty="0">
                <a:solidFill>
                  <a:schemeClr val="bg1"/>
                </a:solidFill>
                <a:effectLst/>
                <a:latin typeface="Lato Black" panose="020F0502020204030203" pitchFamily="34" charset="77"/>
              </a:rPr>
              <a:t>There is a place for EVERYONE.</a:t>
            </a:r>
          </a:p>
          <a:p>
            <a:endParaRPr lang="en-US" sz="36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7AFC5A-B425-FA11-4E20-9A9B3BC10076}"/>
              </a:ext>
            </a:extLst>
          </p:cNvPr>
          <p:cNvSpPr txBox="1"/>
          <p:nvPr userDrawn="1"/>
        </p:nvSpPr>
        <p:spPr>
          <a:xfrm>
            <a:off x="453190" y="3248525"/>
            <a:ext cx="7247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FF1F9F"/>
                </a:solidFill>
                <a:latin typeface="Lato Black" panose="020F0502020204030203" pitchFamily="34" charset="77"/>
              </a:rPr>
              <a:t>JOIN US FOR THE </a:t>
            </a:r>
            <a:br>
              <a:rPr lang="en-US" sz="4000" b="1" i="0" dirty="0">
                <a:solidFill>
                  <a:srgbClr val="FF1F9F"/>
                </a:solidFill>
                <a:latin typeface="Lato Black" panose="020F0502020204030203" pitchFamily="34" charset="77"/>
              </a:rPr>
            </a:br>
            <a:r>
              <a:rPr lang="en-US" sz="4000" b="1" i="0" dirty="0">
                <a:solidFill>
                  <a:srgbClr val="FF1F9F"/>
                </a:solidFill>
                <a:latin typeface="Lato Black" panose="020F0502020204030203" pitchFamily="34" charset="77"/>
              </a:rPr>
              <a:t>JOURNEY OF A LIFETIME!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A3AF2F-6D3F-2B95-818A-1AEE9645EA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5456" y="3431758"/>
            <a:ext cx="2728410" cy="272841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461F3B9-DB54-E2C6-CB1E-2C7E74F68FE5}"/>
              </a:ext>
            </a:extLst>
          </p:cNvPr>
          <p:cNvSpPr/>
          <p:nvPr userDrawn="1"/>
        </p:nvSpPr>
        <p:spPr>
          <a:xfrm>
            <a:off x="1058779" y="5221705"/>
            <a:ext cx="5991726" cy="938463"/>
          </a:xfrm>
          <a:prstGeom prst="roundRect">
            <a:avLst>
              <a:gd name="adj" fmla="val 50000"/>
            </a:avLst>
          </a:prstGeom>
          <a:solidFill>
            <a:srgbClr val="FFF00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ysClr val="windowText" lastClr="000000"/>
                </a:solidFill>
                <a:latin typeface="Lato" panose="020F0502020204030203" pitchFamily="34" charset="77"/>
              </a:rPr>
              <a:t>OM.ORG/SHIPS</a:t>
            </a:r>
          </a:p>
        </p:txBody>
      </p:sp>
    </p:spTree>
    <p:extLst>
      <p:ext uri="{BB962C8B-B14F-4D97-AF65-F5344CB8AC3E}">
        <p14:creationId xmlns:p14="http://schemas.microsoft.com/office/powerpoint/2010/main" val="34073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12A3F3-0DC2-776D-32B8-5FD095DB6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9000">
                <a:srgbClr val="FF1F9F"/>
              </a:gs>
              <a:gs pos="0">
                <a:srgbClr val="FFF005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0FFFA-B6E2-7B92-E1D7-29691A6545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66" t="17188" r="16326" b="24827"/>
          <a:stretch/>
        </p:blipFill>
        <p:spPr>
          <a:xfrm rot="5400000">
            <a:off x="2666998" y="-2667001"/>
            <a:ext cx="6857999" cy="121920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DFF10A-7042-7BDA-7B09-9DB9B77FDF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821396">
            <a:off x="-3163777" y="5496165"/>
            <a:ext cx="22761986" cy="511948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57000"/>
              </a:scheme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82F2B0-7321-8AD1-FF51-C1CB3B8701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54681">
            <a:off x="-4420009" y="630186"/>
            <a:ext cx="22761986" cy="511948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57000"/>
              </a:scheme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44E4A3-192C-A664-8D96-3B74CEC570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897700">
            <a:off x="-1912479" y="2038324"/>
            <a:ext cx="22761986" cy="511948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57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5EF149-65EC-FDDB-EDEE-13BEDABA93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2993088" y="1450672"/>
            <a:ext cx="6205824" cy="2866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FEF783-9101-5688-1FA2-7697FEEB83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650" y="564357"/>
            <a:ext cx="1466850" cy="14668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701938-5349-FC71-B869-0D65F57F2CDD}"/>
              </a:ext>
            </a:extLst>
          </p:cNvPr>
          <p:cNvSpPr/>
          <p:nvPr userDrawn="1"/>
        </p:nvSpPr>
        <p:spPr>
          <a:xfrm>
            <a:off x="-1" y="4646276"/>
            <a:ext cx="12191999" cy="2211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0" dirty="0">
              <a:solidFill>
                <a:srgbClr val="FFF005"/>
              </a:solidFill>
              <a:latin typeface="Lato" panose="020F0502020204030203" pitchFamily="34" charset="77"/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A3D8137-D604-543C-421D-7EA477DE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18" y="4984831"/>
            <a:ext cx="11637363" cy="1512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15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0.0824 L -0.0151 -0.0007 " pathEditMode="relative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65 0.0632 L 0.09935 -0.06134 " pathEditMode="relative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31 -0.16111 L 0.30325 -0.29097 " pathEditMode="relative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FFF005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12A3F3-0DC2-776D-32B8-5FD095DB6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9000">
                <a:srgbClr val="FF1F9F"/>
              </a:gs>
              <a:gs pos="0">
                <a:srgbClr val="FFF005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0FFFA-B6E2-7B92-E1D7-29691A6545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66" t="17188" r="16326" b="24827"/>
          <a:stretch/>
        </p:blipFill>
        <p:spPr>
          <a:xfrm rot="5400000">
            <a:off x="2666999" y="-2667000"/>
            <a:ext cx="6857999" cy="12192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4F2E5-80CB-4758-4A42-29A4BB420F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95428" y="377371"/>
            <a:ext cx="2015768" cy="2015768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5EF149-65EC-FDDB-EDEE-13BEDABA93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993088" y="1450672"/>
            <a:ext cx="6205824" cy="2866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FEF783-9101-5688-1FA2-7697FEEB83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0" y="564357"/>
            <a:ext cx="1466850" cy="14668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701938-5349-FC71-B869-0D65F57F2CDD}"/>
              </a:ext>
            </a:extLst>
          </p:cNvPr>
          <p:cNvSpPr/>
          <p:nvPr userDrawn="1"/>
        </p:nvSpPr>
        <p:spPr>
          <a:xfrm>
            <a:off x="-1" y="4646276"/>
            <a:ext cx="12191999" cy="2211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0" dirty="0">
              <a:solidFill>
                <a:srgbClr val="FFF005"/>
              </a:solidFill>
              <a:latin typeface="Lato" panose="020F0502020204030203" pitchFamily="34" charset="77"/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A3D8137-D604-543C-421D-7EA477DE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18" y="4984831"/>
            <a:ext cx="11637363" cy="1512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22BB-6F9F-E5D9-7E55-76E0C2056D6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20877445">
            <a:off x="538565" y="3363150"/>
            <a:ext cx="2183751" cy="895898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B12F16-552F-00C3-4CAD-2A4B4BD29C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590515">
            <a:off x="1358726" y="1658774"/>
            <a:ext cx="1982173" cy="171340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F33CC8-3710-8AD9-7527-CB919D181FE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562610">
            <a:off x="9751933" y="2389866"/>
            <a:ext cx="2060562" cy="199337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2C6F1-2326-0B83-ED86-1801BE4D05D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440836">
            <a:off x="14298927" y="5378232"/>
            <a:ext cx="2094159" cy="122065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52EB0-1217-CE47-0CD6-217555B77D5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21321133">
            <a:off x="8044455" y="4187128"/>
            <a:ext cx="2810876" cy="918294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17370-5A9C-14D2-742C-62CCF9D78F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642065">
            <a:off x="12857529" y="6056642"/>
            <a:ext cx="1814191" cy="21389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98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FFF005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AE4269-E913-1E96-27A1-0C4AA5EA9B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8127-A8DD-75B0-62F3-1B4561282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875" y="0"/>
            <a:ext cx="747712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289BDA-C786-CA92-E19F-CA8A729073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3429798"/>
            <a:ext cx="6629400" cy="254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5E3943-265F-ACA4-E8DF-31003E25C1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8650" y="564357"/>
            <a:ext cx="1466850" cy="1466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1D12A3-72CD-E76E-D94B-CF2898B0EB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4474496">
            <a:off x="4317476" y="4488966"/>
            <a:ext cx="14191748" cy="3191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BF5AFE-639A-2077-F4B1-116722BEC7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154493">
            <a:off x="4038851" y="1666029"/>
            <a:ext cx="14191748" cy="3191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24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-0.17847 L -0.08698 -0.51829 " pathEditMode="relative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24467 L 0.00274 0.0301 " pathEditMode="relative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AE4269-E913-1E96-27A1-0C4AA5EA9B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5F298B-5973-F023-4499-9A3A116AE5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874" y="0"/>
            <a:ext cx="747712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5E3943-265F-ACA4-E8DF-31003E25C1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8650" y="564357"/>
            <a:ext cx="1466850" cy="1466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9CB1A2-9120-BB9E-BCA2-78652F33EB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4474496">
            <a:off x="4317476" y="4488966"/>
            <a:ext cx="14191748" cy="3191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FDD440-C344-BEBF-8C3B-9AC19ABAE36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154493">
            <a:off x="4038851" y="1666029"/>
            <a:ext cx="14191748" cy="3191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A277B-FA69-AD44-8009-90FBBA02A3D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3429798"/>
            <a:ext cx="6629400" cy="25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3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-0.17847 L -0.08698 -0.51829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24467 L 0.00274 0.0301 " pathEditMode="relative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AE4269-E913-1E96-27A1-0C4AA5EA9B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96562-2AB7-2964-F29B-0BF6AE7AF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873" y="0"/>
            <a:ext cx="747712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5E3943-265F-ACA4-E8DF-31003E25C1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8650" y="564357"/>
            <a:ext cx="1466850" cy="1466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6A0616-52C1-A691-C84C-9F36179588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4474496">
            <a:off x="4317476" y="4488966"/>
            <a:ext cx="14191748" cy="3191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E78EE6-00BB-A246-0C52-1378F2242B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154493">
            <a:off x="4038851" y="1666029"/>
            <a:ext cx="14191748" cy="3191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64C5A-BE7B-4FD7-5107-DFDDDCDB1DF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3429798"/>
            <a:ext cx="6629400" cy="25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-0.17847 L -0.08698 -0.51829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24467 L 0.00274 0.0301 " pathEditMode="relative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AE4269-E913-1E96-27A1-0C4AA5EA9B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6D3DD-4B0A-3351-26A8-75F118C0A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873" y="0"/>
            <a:ext cx="747712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5E3943-265F-ACA4-E8DF-31003E25C1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8650" y="564357"/>
            <a:ext cx="1466850" cy="1466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10B809-983E-30C4-01AF-6AEF20CAEE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4474496">
            <a:off x="4317476" y="4488966"/>
            <a:ext cx="14191748" cy="3191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E1FED-97F5-BC17-5C6E-CF15FF25472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154493">
            <a:off x="4038851" y="1666029"/>
            <a:ext cx="14191748" cy="3191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BFEFE-9A12-BAB4-DA03-CB929B788B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3429798"/>
            <a:ext cx="6629400" cy="25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-0.17847 L -0.08698 -0.51829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24467 L 0.00274 0.0301 " pathEditMode="relative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DBD891-2671-C58C-AEBC-57CD727D6246}"/>
              </a:ext>
            </a:extLst>
          </p:cNvPr>
          <p:cNvSpPr/>
          <p:nvPr userDrawn="1"/>
        </p:nvSpPr>
        <p:spPr>
          <a:xfrm>
            <a:off x="0" y="-1"/>
            <a:ext cx="12192000" cy="955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95DEE0-DFF8-A35E-C8B8-E632171E9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19" y="199191"/>
            <a:ext cx="11637363" cy="756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057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4" r:id="rId2"/>
    <p:sldLayoutId id="2147483713" r:id="rId3"/>
    <p:sldLayoutId id="214748371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73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28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27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emf"/><Relationship Id="rId11" Type="http://schemas.openxmlformats.org/officeDocument/2006/relationships/image" Target="../media/image26.emf"/><Relationship Id="rId5" Type="http://schemas.openxmlformats.org/officeDocument/2006/relationships/image" Target="../media/image10.emf"/><Relationship Id="rId10" Type="http://schemas.openxmlformats.org/officeDocument/2006/relationships/image" Target="../media/image25.emf"/><Relationship Id="rId4" Type="http://schemas.openxmlformats.org/officeDocument/2006/relationships/image" Target="../media/image9.emf"/><Relationship Id="rId9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27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26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emf"/><Relationship Id="rId11" Type="http://schemas.openxmlformats.org/officeDocument/2006/relationships/image" Target="../media/image25.emf"/><Relationship Id="rId5" Type="http://schemas.openxmlformats.org/officeDocument/2006/relationships/image" Target="../media/image9.emf"/><Relationship Id="rId10" Type="http://schemas.openxmlformats.org/officeDocument/2006/relationships/image" Target="../media/image2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800820013?h=fbcedbee62&amp;app_id=12296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800807578?h=899710c9a2&amp;app_id=12296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800811996?h=e94dd622b1&amp;app_id=12296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800817592?h=039547513d&amp;app_id=12296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800818413?h=96d6abe93b&amp;app_id=12296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800819319?h=dc44776c30&amp;app_id=122963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12" Type="http://schemas.openxmlformats.org/officeDocument/2006/relationships/image" Target="../media/image1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emf"/><Relationship Id="rId11" Type="http://schemas.openxmlformats.org/officeDocument/2006/relationships/image" Target="../media/image10.emf"/><Relationship Id="rId5" Type="http://schemas.openxmlformats.org/officeDocument/2006/relationships/image" Target="../media/image26.emf"/><Relationship Id="rId10" Type="http://schemas.openxmlformats.org/officeDocument/2006/relationships/image" Target="../media/image9.emf"/><Relationship Id="rId4" Type="http://schemas.openxmlformats.org/officeDocument/2006/relationships/image" Target="../media/image25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26.emf"/><Relationship Id="rId12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emf"/><Relationship Id="rId11" Type="http://schemas.openxmlformats.org/officeDocument/2006/relationships/image" Target="../media/image11.emf"/><Relationship Id="rId5" Type="http://schemas.openxmlformats.org/officeDocument/2006/relationships/image" Target="../media/image24.emf"/><Relationship Id="rId10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159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790C3B7-AD8C-A959-142E-BC0981B9A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04870E2-3A87-6F5F-17D5-F26FA79E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3CC65-C0EA-5661-6CD8-961A1DA60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103" y="6137781"/>
            <a:ext cx="1616113" cy="161611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65BB1-C58B-CAA9-6252-759DA7B9F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7445">
            <a:off x="12802362" y="4515420"/>
            <a:ext cx="1750790" cy="71827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6F9BE7-9D17-9117-03B4-B71FCBE4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0515">
            <a:off x="13210835" y="4933527"/>
            <a:ext cx="1589178" cy="137369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5B51B6-F2D2-34B5-566D-DF54D8195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2610">
            <a:off x="12853962" y="2940643"/>
            <a:ext cx="1652025" cy="15981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56C4B0-0DB6-EBF3-FBCB-84D60A68F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836">
            <a:off x="12802380" y="114760"/>
            <a:ext cx="1678962" cy="978646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4738EB-E763-27BB-8EAB-246F262E4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1133">
            <a:off x="12676309" y="2434499"/>
            <a:ext cx="2253579" cy="73622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D8A45-1701-6E8E-6E4F-3D27EFA48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42065">
            <a:off x="13007749" y="900428"/>
            <a:ext cx="1454502" cy="1714877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870E4-C566-8FA7-47B2-5429BF0EDC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3366" y="-13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B7255D-D52A-BCD6-0B7D-9115A1AC2A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23366" y="-121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DA0720-E82A-A92B-40A8-3DBD2C8252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73366" y="-10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197A4B-2655-EDD8-E727-8A60DAD0B8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23366" y="-91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B81DDE-D788-9F5C-130D-B803F2BBDE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73366" y="-7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D17B30-257B-23EE-EECA-122B3DF292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622929">
            <a:off x="4432013" y="3438317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FAB5C7-2774-B928-7E25-B5C19EB969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029443">
            <a:off x="4479459" y="5047541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E01EF2-25D4-E0BF-52FC-9366620482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42065">
            <a:off x="9759543" y="309480"/>
            <a:ext cx="1454502" cy="1714877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801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large crowd of people waiting to board a cruise ship&#10;&#10;Description automatically generated with low confidence">
            <a:extLst>
              <a:ext uri="{FF2B5EF4-FFF2-40B4-BE49-F238E27FC236}">
                <a16:creationId xmlns:a16="http://schemas.microsoft.com/office/drawing/2014/main" id="{32B4DF89-D83D-6AB9-26C1-170D6DBDC6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3133" y="955303"/>
            <a:ext cx="4558867" cy="5902697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1E9FD8A-734F-93B8-7E3B-49A87AAD5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766335A-E120-E806-AD74-E44D30E0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00DDB-3947-A3CD-BBD4-F21F52ADD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103" y="6137781"/>
            <a:ext cx="1616113" cy="161611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1257A-5B8F-92ED-CDC4-070C296EA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7445">
            <a:off x="12802362" y="4515420"/>
            <a:ext cx="1750790" cy="71827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49BAF9-C34D-28F6-A70F-642384C0D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0515">
            <a:off x="13210835" y="4933527"/>
            <a:ext cx="1589178" cy="137369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8B10F-0EB0-EE52-2FC8-93490EEBC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62610">
            <a:off x="12853962" y="2940643"/>
            <a:ext cx="1652025" cy="15981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FAEAC2-3260-01F6-67A3-C9175D07F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836">
            <a:off x="12802380" y="114760"/>
            <a:ext cx="1678962" cy="978646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FD7036-2BF0-7FDF-CF33-A2AE6845A5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21133">
            <a:off x="12676309" y="2434499"/>
            <a:ext cx="2253579" cy="73622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41D5A0-A340-2907-1AC6-15FE5FA458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42065">
            <a:off x="13007749" y="900428"/>
            <a:ext cx="1454502" cy="1714877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3E66B4-4F69-BFCE-3D67-1F1251B67B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73366" y="-13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2AAD22-2735-D5CA-19EA-6061F783B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23366" y="-121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CA3787-7DF5-3136-22B2-9914152B92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3366" y="-10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978D9B-F244-5779-4C96-4C281EB35D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23366" y="-91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B17CD6-4869-AAC3-E8A1-2ABD950192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73366" y="-7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E8A656-2993-FEF5-5D38-F6F519A0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62610">
            <a:off x="7247640" y="4604552"/>
            <a:ext cx="1652025" cy="15981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66403F-51AB-335C-678E-DA0B97DCE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79174">
            <a:off x="1186843" y="85684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C0F421-1F78-98D2-B587-273407E8B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322724">
            <a:off x="3938574" y="1760007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646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#ComeAsYouAre - Wawa (Wide)">
            <a:hlinkClick r:id="" action="ppaction://media"/>
            <a:extLst>
              <a:ext uri="{FF2B5EF4-FFF2-40B4-BE49-F238E27FC236}">
                <a16:creationId xmlns:a16="http://schemas.microsoft.com/office/drawing/2014/main" id="{8FBB81E8-C550-B731-E932-52E9D2454B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2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#ComeAsYouAre - Abigail (Wide)">
            <a:hlinkClick r:id="" action="ppaction://media"/>
            <a:extLst>
              <a:ext uri="{FF2B5EF4-FFF2-40B4-BE49-F238E27FC236}">
                <a16:creationId xmlns:a16="http://schemas.microsoft.com/office/drawing/2014/main" id="{CBC8688C-D3A5-BEAF-7267-14170EF015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#ComeAsYouAre - Wise (Wide)">
            <a:hlinkClick r:id="" action="ppaction://media"/>
            <a:extLst>
              <a:ext uri="{FF2B5EF4-FFF2-40B4-BE49-F238E27FC236}">
                <a16:creationId xmlns:a16="http://schemas.microsoft.com/office/drawing/2014/main" id="{F0025AD7-7CA4-96E4-9E80-190AA729BB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#ComeAsYouAre - Dirk (Wide)">
            <a:hlinkClick r:id="" action="ppaction://media"/>
            <a:extLst>
              <a:ext uri="{FF2B5EF4-FFF2-40B4-BE49-F238E27FC236}">
                <a16:creationId xmlns:a16="http://schemas.microsoft.com/office/drawing/2014/main" id="{91D90985-4B7D-D3BA-A049-9D69EB97E3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#ComeAsYouAre - Ian (Wide)">
            <a:hlinkClick r:id="" action="ppaction://media"/>
            <a:extLst>
              <a:ext uri="{FF2B5EF4-FFF2-40B4-BE49-F238E27FC236}">
                <a16:creationId xmlns:a16="http://schemas.microsoft.com/office/drawing/2014/main" id="{7B60D1E7-3431-77A0-6BF2-7246EDCEAD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#ComeAsYouAre - Katie (Wide)">
            <a:hlinkClick r:id="" action="ppaction://media"/>
            <a:extLst>
              <a:ext uri="{FF2B5EF4-FFF2-40B4-BE49-F238E27FC236}">
                <a16:creationId xmlns:a16="http://schemas.microsoft.com/office/drawing/2014/main" id="{13B5D096-9025-93B1-1398-325B1DCBD8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8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336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585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91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610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5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07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6951-8010-3B34-7036-5FDD22DB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61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C704B-5549-B8C6-4417-BCCEB5E9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6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ansport, watercraft, water, ship&#10;&#10;Description automatically generated">
            <a:extLst>
              <a:ext uri="{FF2B5EF4-FFF2-40B4-BE49-F238E27FC236}">
                <a16:creationId xmlns:a16="http://schemas.microsoft.com/office/drawing/2014/main" id="{E0DDE071-C9A5-3F45-8196-EF681AB109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44380"/>
            <a:ext cx="12192000" cy="5913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788106-103E-BDA5-593C-AC1191D9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3366" y="-13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D88670-E8C3-E05E-688A-A9A542135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3366" y="-121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BC837-E5F0-63B3-E792-3E43AB9E7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73366" y="-10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40425-3B78-58DD-8764-E3E7DB744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23366" y="-91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35C5CF-B4D7-127A-0D30-64AF4534C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73366" y="-7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AFAA75-DFBC-5153-384D-CBEE6AE7C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103" y="6137781"/>
            <a:ext cx="1616113" cy="161611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832C3D-C0FA-347C-169A-75F1D0AB68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77445">
            <a:off x="12802362" y="4515420"/>
            <a:ext cx="1750790" cy="71827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86077E-9F5F-58C8-03E3-FD93DC711B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90515">
            <a:off x="13210835" y="4933527"/>
            <a:ext cx="1589178" cy="137369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645995-355C-CB76-AEEE-1180EB46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62610">
            <a:off x="12853962" y="2940643"/>
            <a:ext cx="1652025" cy="15981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651111-A5E3-20BD-857B-6C0F355812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40836">
            <a:off x="12802380" y="114760"/>
            <a:ext cx="1678962" cy="978646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2F594-0EA9-7A93-A7C4-2007153451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321133">
            <a:off x="12676309" y="2434499"/>
            <a:ext cx="2253579" cy="73622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C146A1-1CA3-E8B5-31B9-B2A6C3A5BE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42065">
            <a:off x="13007749" y="900428"/>
            <a:ext cx="1454502" cy="1714877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8145BE-9BAA-946D-A817-7B1A09B44A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84959">
            <a:off x="788870" y="1545326"/>
            <a:ext cx="1652025" cy="15981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2AAA2A-E3E4-11AF-E312-4049ED7A29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321133">
            <a:off x="2102975" y="1976289"/>
            <a:ext cx="2253579" cy="73622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77DE0B-97BE-98E5-3AA6-A95516D18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11461">
            <a:off x="3849760" y="5247903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320EA-995E-8311-15AF-2F46DD88D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14847" y="5024582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7E753E58-B1BF-9DED-7810-F5A1ABAC3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11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CBB2392-DD50-CC58-CFBF-7387A3FB2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73580A2-47EB-2615-C704-7A122A7C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96127-F62A-AAF4-525A-8D4B27B5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655" y="4280583"/>
            <a:ext cx="1616113" cy="161611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E2C7C-0569-9BFC-4BDE-B9F1F6C74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7445">
            <a:off x="9976830" y="5616780"/>
            <a:ext cx="1750790" cy="71827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8D913A-D14E-0844-73E8-4AB5284D7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0515">
            <a:off x="10457422" y="2549347"/>
            <a:ext cx="1589178" cy="137369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D1B273-2ED6-8FDE-0466-047420730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3366" y="-13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D76F8F-0871-F1E5-E94D-960758CE9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23366" y="-121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7467EB-AAE0-AC79-4DEA-E22F79A7A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73366" y="-10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0984AA-4D69-3495-795C-96E04E3D3A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23366" y="-91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884608-F271-7138-1ADB-81868F4BE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3366" y="-760569"/>
            <a:ext cx="14274573" cy="3210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2000"/>
              </a:scheme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56BAFA-6943-77C4-67D0-65064909F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103" y="6137781"/>
            <a:ext cx="1616113" cy="161611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AB2597-9ED4-5439-87EA-4C367042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7445">
            <a:off x="12802362" y="4515420"/>
            <a:ext cx="1750790" cy="71827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1928D-2E2A-3B7B-D0C8-6E969FC7C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0515">
            <a:off x="13210835" y="4933527"/>
            <a:ext cx="1589178" cy="137369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D7FEC3-59A7-753A-03D3-D0519DB5E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62610">
            <a:off x="12853962" y="2940643"/>
            <a:ext cx="1652025" cy="15981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E1CBF4-708B-2F07-82C5-16788FB45A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40836">
            <a:off x="12802380" y="114760"/>
            <a:ext cx="1678962" cy="978646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FA548F-9778-1C80-3AEB-4D0173BE6A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321133">
            <a:off x="12676309" y="2434499"/>
            <a:ext cx="2253579" cy="73622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7DD98A-B9AB-FA02-6DB7-0803A13628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42065">
            <a:off x="13007749" y="900428"/>
            <a:ext cx="1454502" cy="1714877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9817620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18977</TotalTime>
  <Words>0</Words>
  <Application>Microsoft Office PowerPoint</Application>
  <PresentationFormat>Widescreen</PresentationFormat>
  <Paragraphs>0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Calibri</vt:lpstr>
      <vt:lpstr>Lato</vt:lpstr>
      <vt:lpstr>Lato Black</vt:lpstr>
      <vt:lpstr>2_Custom Design</vt:lpstr>
      <vt:lpstr>Custom Design</vt:lpstr>
      <vt:lpstr>3_Custom Design</vt:lpstr>
      <vt:lpstr>Office Theme</vt:lpstr>
      <vt:lpstr>4_Office Theme</vt:lpstr>
      <vt:lpstr>5_Office Theme</vt:lpstr>
      <vt:lpstr>6_Office Theme</vt:lpstr>
      <vt:lpstr>8_Custom Design</vt:lpstr>
      <vt:lpstr>5_Custom Design</vt:lpstr>
      <vt:lpstr>1_Custom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Wiebe (GBA)</dc:creator>
  <cp:lastModifiedBy>Kris Johnstone (GBA)</cp:lastModifiedBy>
  <cp:revision>22</cp:revision>
  <dcterms:created xsi:type="dcterms:W3CDTF">2023-06-06T17:28:39Z</dcterms:created>
  <dcterms:modified xsi:type="dcterms:W3CDTF">2023-09-19T17:30:36Z</dcterms:modified>
</cp:coreProperties>
</file>